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1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72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11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1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09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73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28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2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10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4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7579-1170-4FAA-B237-CE60A127897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2793-9EF6-461C-A9F7-ECD11BCCD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3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9C8CB7C-E948-0627-9DE7-97DC36418E56}"/>
              </a:ext>
            </a:extLst>
          </p:cNvPr>
          <p:cNvSpPr/>
          <p:nvPr/>
        </p:nvSpPr>
        <p:spPr>
          <a:xfrm>
            <a:off x="1723163" y="3978673"/>
            <a:ext cx="4017237" cy="337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169A25-9F3D-F036-C665-3D3807799997}"/>
              </a:ext>
            </a:extLst>
          </p:cNvPr>
          <p:cNvSpPr txBox="1"/>
          <p:nvPr/>
        </p:nvSpPr>
        <p:spPr>
          <a:xfrm>
            <a:off x="2014268" y="4177215"/>
            <a:ext cx="347213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This could be a place for your picture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881C7BC-ACD5-91A5-1DD8-12B0ECA63BA0}"/>
              </a:ext>
            </a:extLst>
          </p:cNvPr>
          <p:cNvSpPr/>
          <p:nvPr/>
        </p:nvSpPr>
        <p:spPr>
          <a:xfrm>
            <a:off x="24762541" y="4177215"/>
            <a:ext cx="3787059" cy="337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FB3ED0-29EC-08D4-0D3A-4D24662EC415}"/>
              </a:ext>
            </a:extLst>
          </p:cNvPr>
          <p:cNvSpPr txBox="1"/>
          <p:nvPr/>
        </p:nvSpPr>
        <p:spPr>
          <a:xfrm>
            <a:off x="24906352" y="4495759"/>
            <a:ext cx="3215013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This could be a place for any logos.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27BDA1-745A-C37C-70DB-C77BAFC45160}"/>
              </a:ext>
            </a:extLst>
          </p:cNvPr>
          <p:cNvSpPr txBox="1"/>
          <p:nvPr/>
        </p:nvSpPr>
        <p:spPr>
          <a:xfrm flipH="1">
            <a:off x="10015910" y="4465443"/>
            <a:ext cx="10471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>
                <a:latin typeface="Arial" panose="020B0604020202020204" pitchFamily="34" charset="0"/>
                <a:cs typeface="Arial" panose="020B0604020202020204" pitchFamily="34" charset="0"/>
              </a:rPr>
              <a:t>Abstract Title</a:t>
            </a:r>
          </a:p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  <a:p>
            <a:pPr algn="ctr"/>
            <a:r>
              <a:rPr lang="en-US" altLang="ko-KR" sz="4400" dirty="0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4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21</Words>
  <Application>Microsoft Office PowerPoint</Application>
  <PresentationFormat>사용자 지정</PresentationFormat>
  <Paragraphs>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</dc:creator>
  <cp:lastModifiedBy>min</cp:lastModifiedBy>
  <cp:revision>2</cp:revision>
  <dcterms:created xsi:type="dcterms:W3CDTF">2026-04-03T10:55:04Z</dcterms:created>
  <dcterms:modified xsi:type="dcterms:W3CDTF">2026-04-03T11:05:21Z</dcterms:modified>
</cp:coreProperties>
</file>